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1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看上下文结果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因果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因果关系能提示含义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线索词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利用构词法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前缀、后缀、词根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特别是常考形容词和动词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看同义替换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作者会在文中换句话说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线索词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or,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other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words,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908720"/>
            <a:ext cx="9118728" cy="5400600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71" y="800708"/>
            <a:ext cx="1078519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2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3" y="29967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介绍了新加坡的公共行为规则及其如何帮助保持城市清洁和有序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7029" y="1562882"/>
            <a:ext cx="9693497" cy="1288129"/>
          </a:xfrm>
          <a:prstGeom prst="rect">
            <a:avLst/>
          </a:prstGeom>
        </p:spPr>
      </p:pic>
      <p:pic>
        <p:nvPicPr>
          <p:cNvPr id="4" name="语篇导航-DA.eps" descr="id:21474887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103247"/>
            <a:ext cx="1741771" cy="42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Singapore is one of the cleanest countries in the world and attracts a large number of people around the world every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the country have many strict rules in public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rules make sure that streets are clean and parks look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Now,we’ve listed the “Dos and Don’ts” in Singapore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things you must do in Singapore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using the escalator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自动扶梯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Singapore, you must stand on the left and walk on the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allows those people who want to walk up to go around you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Singapore also provides bike-riding roads and walking roads, so you must make sure you walk on the right roads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keeps everyone much safer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cash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welcomed in Singapore, many shops in the neighborhood hope customers to pay in cash, so having enough cash in hand is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73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7067"/>
            <a:ext cx="11485848" cy="6186309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you must bring a bottle if you want to drink water, because you can get tap water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自来水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 in Singapore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water is carefully tested, so it’s safe to drink straight from the tap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Bottled water is widely available but it’s quite expensive, while tap water is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gratis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there are some things that you can’t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Singapore, for example, the sale of chewing gum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口香糖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not allowed, you cannot even bring gum with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public transportation clean, eating and drinking on trains and buses are not allowed, as it can make the seats and floors dirty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play loud music or talk loudly on your phone either, since it might make other passengers 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Singapore take their rules very seriously, which makes their country clean and enjoyable for people from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09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413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people do in Singapore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Chew gum in public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with others loudly on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bottled water with cash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on the right on an escalator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34566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细节理解题。根据文章第二段及第三段可知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在新加坡可以买瓶装水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而且现金支付很普遍。选项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C“Buy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bottled water with cash”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错在口香糖禁止销售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和携带；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错在公交、地铁上禁止大声讲话；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错在扶梯上是左边站右边走。故选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5553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081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209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gratis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probably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7048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词义猜测题。根据上下文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“Bottled water is widely available but it’s quite expensive, while tap water is gratis.”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上文讲自来水经过检测可以直接饮用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“gratis”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表示它的一个优点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“Free”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是同义替换。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“Fresh” “Cool” “Delicious”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均与语境不符。故选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2109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CAN’T people eat on trains in Singapore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food is not sold on trains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may make the floor dirty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other people may get hungry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train tickets are expensive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4249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细节理解题。根据文章倒数第二段中的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“eating and drinking on trains and buses are not allowed, as it can make the seats and floors dirty”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在公交和地铁上禁止吃喝是因为会弄脏座位和地面。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it may make the floor dirty”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是正确答案。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食物没卖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别人会饿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火车票贵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都未提及。故选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89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passage mainly introduce about Singapore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safety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 roads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Cash using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737" y="836712"/>
            <a:ext cx="3929445" cy="481423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92087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主旨大意题。整篇文章主题为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“Dos and Don’ts in Singapore”,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并通过多个段落详细列举了新加坡的公共场所行为规范和禁止事项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最后总结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in Singapore take their rules very seriously...”,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突出新加坡对规则的严格。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“Strict rules”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最能概括全文主旨。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“Water safety”“Public roads” “Cash using”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只是部分细节。故选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8241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460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对于词义猜测题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看上下文解释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同位语、定义句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作者常在生词后面直接解释或同位语说明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看上下文举例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作者用例子来帮助理解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线索词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看上下文对比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作者用对比来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解释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线索词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62558" y="1340768"/>
            <a:ext cx="10801200" cy="489654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124744"/>
            <a:ext cx="1078519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4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730</Words>
  <Application>Microsoft Office PowerPoint</Application>
  <PresentationFormat>自定义</PresentationFormat>
  <Paragraphs>48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443</cp:revision>
  <dcterms:created xsi:type="dcterms:W3CDTF">2020-11-06T05:24:00Z</dcterms:created>
  <dcterms:modified xsi:type="dcterms:W3CDTF">2025-09-17T17:00:59Z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